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1674" r:id="rId2"/>
    <p:sldId id="1548" r:id="rId3"/>
    <p:sldId id="1798" r:id="rId4"/>
    <p:sldId id="1618" r:id="rId5"/>
    <p:sldId id="1673" r:id="rId6"/>
    <p:sldId id="1633" r:id="rId7"/>
    <p:sldId id="1634" r:id="rId8"/>
    <p:sldId id="1635" r:id="rId9"/>
    <p:sldId id="1662" r:id="rId10"/>
    <p:sldId id="1801" r:id="rId11"/>
    <p:sldId id="1663" r:id="rId12"/>
    <p:sldId id="1799" r:id="rId13"/>
    <p:sldId id="1636" r:id="rId14"/>
    <p:sldId id="1637" r:id="rId15"/>
    <p:sldId id="1641" r:id="rId16"/>
    <p:sldId id="1668" r:id="rId17"/>
    <p:sldId id="1800" r:id="rId18"/>
    <p:sldId id="1669" r:id="rId19"/>
    <p:sldId id="1803" r:id="rId20"/>
    <p:sldId id="1802" r:id="rId21"/>
    <p:sldId id="1804" r:id="rId22"/>
    <p:sldId id="1946" r:id="rId23"/>
    <p:sldId id="1947" r:id="rId24"/>
    <p:sldId id="1948" r:id="rId25"/>
    <p:sldId id="1949" r:id="rId26"/>
    <p:sldId id="1950" r:id="rId27"/>
    <p:sldId id="195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50" autoAdjust="0"/>
    <p:restoredTop sz="96247" autoAdjust="0"/>
  </p:normalViewPr>
  <p:slideViewPr>
    <p:cSldViewPr>
      <p:cViewPr varScale="1">
        <p:scale>
          <a:sx n="99" d="100"/>
          <a:sy n="99" d="100"/>
        </p:scale>
        <p:origin x="582" y="264"/>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2/6/2026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Eddie Williams	~ June 14, 2020 (Eloy AM)</a:t>
            </a:r>
          </a:p>
          <a:p>
            <a:r>
              <a:rPr lang="en-US" dirty="0"/>
              <a:t>	~ </a:t>
            </a:r>
            <a:r>
              <a:rPr lang="en-US"/>
              <a:t>November 6, </a:t>
            </a:r>
            <a:r>
              <a:rPr lang="en-US" dirty="0"/>
              <a:t>2022 (Eloy AM)</a:t>
            </a:r>
          </a:p>
        </p:txBody>
      </p:sp>
      <p:sp>
        <p:nvSpPr>
          <p:cNvPr id="4" name="Slide Number Placeholder 3"/>
          <p:cNvSpPr>
            <a:spLocks noGrp="1"/>
          </p:cNvSpPr>
          <p:nvPr>
            <p:ph type="sldNum" sz="quarter" idx="5"/>
          </p:nvPr>
        </p:nvSpPr>
        <p:spPr/>
        <p:txBody>
          <a:bodyPr/>
          <a:lstStyle/>
          <a:p>
            <a:fld id="{5FE381B2-66CF-4101-8317-0531AEB1D31C}" type="slidenum">
              <a:rPr lang="en-US" smtClean="0"/>
              <a:t>1</a:t>
            </a:fld>
            <a:endParaRPr lang="en-US"/>
          </a:p>
        </p:txBody>
      </p:sp>
    </p:spTree>
    <p:extLst>
      <p:ext uri="{BB962C8B-B14F-4D97-AF65-F5344CB8AC3E}">
        <p14:creationId xmlns:p14="http://schemas.microsoft.com/office/powerpoint/2010/main" val="327720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22</a:t>
            </a:fld>
            <a:endParaRPr lang="en-US"/>
          </a:p>
        </p:txBody>
      </p:sp>
    </p:spTree>
    <p:extLst>
      <p:ext uri="{BB962C8B-B14F-4D97-AF65-F5344CB8AC3E}">
        <p14:creationId xmlns:p14="http://schemas.microsoft.com/office/powerpoint/2010/main" val="243506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23</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24</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25</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26</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27</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2/6/2026</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tudylight.org/desk/?q=mt%2012:25&amp;t1=en_nlt&amp;sr=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studylight.org/desk/?q=mt%2012:26&amp;t1=en_nlt&amp;sr=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tudylight.org/desk/?q=col%201:13&amp;t1=en_esv&amp;sr=1" TargetMode="External"/><Relationship Id="rId2" Type="http://schemas.openxmlformats.org/officeDocument/2006/relationships/hyperlink" Target="https://www.studylight.org/desk/?q=col%201:12&amp;t1=en_esv&amp;sr=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tudylight.org/desk/?query=mt+10:33&amp;t=kjv&amp;sr=1&amp;l=e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2" Type="http://schemas.openxmlformats.org/officeDocument/2006/relationships/hyperlink" Target="https://www.studylight.org/desk/?q=col%201:14&amp;t1=en_esv&amp;sr=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studylight.org/desk/?q=mt%2016:18&amp;t1=en_kjv&amp;sr=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tudylight.org/desk/?q=mt%2016:19&amp;t1=en_kjv&amp;sr=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15766-3F86-F28B-A399-84E3205CDA2C}"/>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p:cNvSpPr>
            <a:spLocks noGrp="1"/>
          </p:cNvSpPr>
          <p:nvPr>
            <p:ph sz="quarter" idx="13"/>
          </p:nvPr>
        </p:nvSpPr>
        <p:spPr>
          <a:xfrm>
            <a:off x="0" y="5867400"/>
            <a:ext cx="12192000" cy="984308"/>
          </a:xfrm>
        </p:spPr>
        <p:txBody>
          <a:bodyPr>
            <a:noAutofit/>
          </a:bodyPr>
          <a:lstStyle/>
          <a:p>
            <a:pPr marL="0" indent="0" algn="r">
              <a:buClr>
                <a:srgbClr val="A379BB">
                  <a:lumMod val="75000"/>
                </a:srgbClr>
              </a:buClr>
              <a:buNone/>
            </a:pPr>
            <a:r>
              <a:rPr lang="en-US" sz="6600" b="1" i="1" dirty="0">
                <a:solidFill>
                  <a:schemeClr val="bg1"/>
                </a:solidFill>
                <a:effectLst>
                  <a:outerShdw blurRad="38100" dist="38100" dir="2700000" algn="tl">
                    <a:srgbClr val="000000">
                      <a:alpha val="43137"/>
                    </a:srgbClr>
                  </a:outerShdw>
                </a:effectLst>
              </a:rPr>
              <a:t>Colossians 1:12-14</a:t>
            </a:r>
          </a:p>
        </p:txBody>
      </p:sp>
      <p:sp>
        <p:nvSpPr>
          <p:cNvPr id="4" name="Title 3"/>
          <p:cNvSpPr>
            <a:spLocks noGrp="1"/>
          </p:cNvSpPr>
          <p:nvPr>
            <p:ph type="title"/>
          </p:nvPr>
        </p:nvSpPr>
        <p:spPr>
          <a:xfrm>
            <a:off x="0" y="0"/>
            <a:ext cx="7010400" cy="5943600"/>
          </a:xfrm>
        </p:spPr>
        <p:txBody>
          <a:bodyPr/>
          <a:lstStyle/>
          <a:p>
            <a:pPr marL="0" indent="0" algn="ctr">
              <a:buNone/>
            </a:pPr>
            <a:r>
              <a:rPr lang="en-US" sz="6600" i="1" dirty="0">
                <a:solidFill>
                  <a:prstClr val="white"/>
                </a:solidFill>
                <a:effectLst>
                  <a:outerShdw blurRad="38100" dist="38100" dir="2700000" algn="tl">
                    <a:srgbClr val="000000">
                      <a:alpha val="43137"/>
                    </a:srgbClr>
                  </a:outerShdw>
                </a:effectLst>
                <a:ea typeface="+mn-ea"/>
                <a:cs typeface="+mn-cs"/>
              </a:rPr>
              <a:t>Forgiveness of Sin is Only in Christ’s Church According to What is Written in the Bible</a:t>
            </a: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Colossians 1:13 (NLT)</a:t>
            </a: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None/>
            </a:pPr>
            <a:r>
              <a:rPr lang="en-US" sz="7700" dirty="0">
                <a:solidFill>
                  <a:prstClr val="black">
                    <a:lumMod val="75000"/>
                    <a:lumOff val="25000"/>
                  </a:prstClr>
                </a:solidFill>
              </a:rPr>
              <a:t>For he has rescued us from the kingdom of darkness and transferred us into the Kingdom of his dear Son,</a:t>
            </a:r>
            <a:br>
              <a:rPr lang="en-US" sz="7700" dirty="0">
                <a:solidFill>
                  <a:prstClr val="black">
                    <a:lumMod val="75000"/>
                    <a:lumOff val="25000"/>
                  </a:prstClr>
                </a:solidFill>
              </a:rPr>
            </a:br>
            <a:br>
              <a:rPr lang="en-US" sz="7700" dirty="0"/>
            </a:br>
            <a:endParaRPr lang="en-US" sz="7700" dirty="0"/>
          </a:p>
        </p:txBody>
      </p:sp>
    </p:spTree>
    <p:extLst>
      <p:ext uri="{BB962C8B-B14F-4D97-AF65-F5344CB8AC3E}">
        <p14:creationId xmlns:p14="http://schemas.microsoft.com/office/powerpoint/2010/main" val="31691081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I Corinthians 15:24 (NLT)</a:t>
            </a: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None/>
            </a:pPr>
            <a:r>
              <a:rPr lang="en-US" sz="6600" dirty="0"/>
              <a:t>After that the end will come, when he will turn the Kingdom over to God the Father, having destroyed every ruler and authority and power.</a:t>
            </a:r>
          </a:p>
        </p:txBody>
      </p:sp>
    </p:spTree>
    <p:extLst>
      <p:ext uri="{BB962C8B-B14F-4D97-AF65-F5344CB8AC3E}">
        <p14:creationId xmlns:p14="http://schemas.microsoft.com/office/powerpoint/2010/main" val="5789282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667000"/>
            <a:ext cx="12192000" cy="41539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Matthew 12:25-26 (NLT)</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II Corinthians 4:4 (KJV)</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John 12:31 (AMP)</a:t>
            </a:r>
          </a:p>
        </p:txBody>
      </p:sp>
      <p:sp>
        <p:nvSpPr>
          <p:cNvPr id="4" name="Title 3"/>
          <p:cNvSpPr>
            <a:spLocks noGrp="1"/>
          </p:cNvSpPr>
          <p:nvPr>
            <p:ph type="title"/>
          </p:nvPr>
        </p:nvSpPr>
        <p:spPr>
          <a:xfrm>
            <a:off x="0" y="0"/>
            <a:ext cx="12192000" cy="22860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#2:  Satan Has a Kingdom</a:t>
            </a:r>
            <a:b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br>
            <a:endPar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35239515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Matthew 12:25-26 (NLT)</a:t>
            </a: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None/>
            </a:pPr>
            <a:r>
              <a:rPr lang="en-US" sz="6600" b="1" u="sng" baseline="30000" dirty="0">
                <a:hlinkClick r:id="rId2" tooltip="Click to study this verse"/>
              </a:rPr>
              <a:t>25</a:t>
            </a:r>
            <a:r>
              <a:rPr lang="en-US" sz="6600" dirty="0"/>
              <a:t> Jesus knew their thoughts and replied, “Any kingdom divided by civil war is doomed. A town or family splintered by feuding will fall apart. </a:t>
            </a:r>
          </a:p>
        </p:txBody>
      </p:sp>
    </p:spTree>
    <p:extLst>
      <p:ext uri="{BB962C8B-B14F-4D97-AF65-F5344CB8AC3E}">
        <p14:creationId xmlns:p14="http://schemas.microsoft.com/office/powerpoint/2010/main" val="23896171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Matthew 12:25-26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6600" b="1" u="sng" baseline="30000" dirty="0">
                <a:hlinkClick r:id="rId2" tooltip="Click to study this verse"/>
              </a:rPr>
              <a:t>26</a:t>
            </a:r>
            <a:r>
              <a:rPr lang="en-US" sz="6600" dirty="0"/>
              <a:t> And if Satan is casting out Satan, he is divided and fighting against himself. His own kingdom will not survive. </a:t>
            </a:r>
          </a:p>
        </p:txBody>
      </p:sp>
    </p:spTree>
    <p:extLst>
      <p:ext uri="{BB962C8B-B14F-4D97-AF65-F5344CB8AC3E}">
        <p14:creationId xmlns:p14="http://schemas.microsoft.com/office/powerpoint/2010/main" val="1306151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II Corinthians 4:4 (KJV)</a:t>
            </a: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6300" dirty="0"/>
              <a:t>In whom the god of this world hath blinded the minds of them which believe not, lest the light of the glorious gospel of Christ, who is the image of God, should shine unto them.</a:t>
            </a:r>
          </a:p>
        </p:txBody>
      </p:sp>
    </p:spTree>
    <p:extLst>
      <p:ext uri="{BB962C8B-B14F-4D97-AF65-F5344CB8AC3E}">
        <p14:creationId xmlns:p14="http://schemas.microsoft.com/office/powerpoint/2010/main" val="25289890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91590"/>
          </a:xfrm>
        </p:spPr>
        <p:txBody>
          <a:bodyPr>
            <a:noAutofit/>
          </a:bodyPr>
          <a:lstStyle/>
          <a:p>
            <a:pPr marL="0" indent="0" algn="ctr">
              <a:buNone/>
            </a:pPr>
            <a:r>
              <a:rPr lang="en-US" sz="8800" i="1" dirty="0">
                <a:solidFill>
                  <a:srgbClr val="A31D6A"/>
                </a:solidFill>
                <a:effectLst>
                  <a:outerShdw blurRad="38100" dist="38100" dir="2700000" algn="tl">
                    <a:srgbClr val="000000">
                      <a:alpha val="43137"/>
                    </a:srgbClr>
                  </a:outerShdw>
                </a:effectLst>
              </a:rPr>
              <a:t>John 12:31 (AMP)</a:t>
            </a:r>
          </a:p>
        </p:txBody>
      </p:sp>
      <p:sp>
        <p:nvSpPr>
          <p:cNvPr id="3" name="Content Placeholder 2"/>
          <p:cNvSpPr>
            <a:spLocks noGrp="1"/>
          </p:cNvSpPr>
          <p:nvPr>
            <p:ph sz="quarter" idx="13"/>
          </p:nvPr>
        </p:nvSpPr>
        <p:spPr>
          <a:xfrm>
            <a:off x="0" y="1295400"/>
            <a:ext cx="12192000" cy="5562600"/>
          </a:xfrm>
        </p:spPr>
        <p:txBody>
          <a:bodyPr>
            <a:noAutofit/>
          </a:bodyPr>
          <a:lstStyle/>
          <a:p>
            <a:pPr marL="45720" indent="0">
              <a:buNone/>
            </a:pPr>
            <a:r>
              <a:rPr lang="en-US" sz="6000" dirty="0"/>
              <a:t>Now the judgment (crisis) of this world is coming on [sentence is now being passed on this world]. Now the ruler (evil genius, prince) of this world shall be cast out (expelled).</a:t>
            </a:r>
          </a:p>
        </p:txBody>
      </p:sp>
    </p:spTree>
    <p:extLst>
      <p:ext uri="{BB962C8B-B14F-4D97-AF65-F5344CB8AC3E}">
        <p14:creationId xmlns:p14="http://schemas.microsoft.com/office/powerpoint/2010/main" val="24370883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429000"/>
            <a:ext cx="12192000" cy="3391930"/>
          </a:xfrm>
        </p:spPr>
        <p:txBody>
          <a:bodyPr>
            <a:noAutofit/>
          </a:bodyPr>
          <a:lstStyle/>
          <a:p>
            <a:pPr lvl="0">
              <a:lnSpc>
                <a:spcPct val="80000"/>
              </a:lnSpc>
              <a:buClr>
                <a:srgbClr val="C00000"/>
              </a:buClr>
              <a:buFont typeface="Wingdings" pitchFamily="2" charset="2"/>
              <a:buChar char="Ø"/>
            </a:pPr>
            <a:r>
              <a:rPr lang="en-US" sz="8000" b="1" i="1" dirty="0">
                <a:solidFill>
                  <a:prstClr val="black">
                    <a:lumMod val="75000"/>
                    <a:lumOff val="25000"/>
                  </a:prstClr>
                </a:solidFill>
                <a:effectLst>
                  <a:outerShdw blurRad="38100" dist="38100" dir="2700000" algn="tl">
                    <a:srgbClr val="000000">
                      <a:alpha val="43137"/>
                    </a:srgbClr>
                  </a:outerShdw>
                </a:effectLst>
              </a:rPr>
              <a:t>I Peter 2:9 (AMP)</a:t>
            </a:r>
          </a:p>
          <a:p>
            <a:pPr lvl="0">
              <a:lnSpc>
                <a:spcPct val="80000"/>
              </a:lnSpc>
              <a:buClr>
                <a:srgbClr val="C00000"/>
              </a:buClr>
              <a:buFont typeface="Wingdings" pitchFamily="2" charset="2"/>
              <a:buChar char="Ø"/>
            </a:pPr>
            <a:r>
              <a:rPr lang="en-US" sz="8000" b="1" i="1" dirty="0">
                <a:solidFill>
                  <a:prstClr val="black">
                    <a:lumMod val="75000"/>
                    <a:lumOff val="25000"/>
                  </a:prstClr>
                </a:solidFill>
                <a:effectLst>
                  <a:outerShdw blurRad="38100" dist="38100" dir="2700000" algn="tl">
                    <a:srgbClr val="000000">
                      <a:alpha val="43137"/>
                    </a:srgbClr>
                  </a:outerShdw>
                </a:effectLst>
              </a:rPr>
              <a:t>Ephesians 2:2 (AMP)</a:t>
            </a:r>
          </a:p>
        </p:txBody>
      </p:sp>
      <p:sp>
        <p:nvSpPr>
          <p:cNvPr id="4" name="Title 3"/>
          <p:cNvSpPr>
            <a:spLocks noGrp="1"/>
          </p:cNvSpPr>
          <p:nvPr>
            <p:ph type="title"/>
          </p:nvPr>
        </p:nvSpPr>
        <p:spPr>
          <a:xfrm>
            <a:off x="0" y="0"/>
            <a:ext cx="12192000" cy="3048000"/>
          </a:xfrm>
        </p:spPr>
        <p:txBody>
          <a:bodyPr/>
          <a:lstStyle/>
          <a:p>
            <a:pPr marL="0" indent="0" algn="l">
              <a:buNone/>
            </a:pPr>
            <a:r>
              <a:rPr lang="en-US" sz="6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#3: Christ’s Kingdom is His Church, Satan’s Kingdom is the World</a:t>
            </a:r>
            <a:endPar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29972919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I Peter 2:9 (AMP)</a:t>
            </a: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None/>
            </a:pPr>
            <a:r>
              <a:rPr lang="en-US" sz="6600" dirty="0"/>
              <a:t>But you are a chosen race, a royal priesthood, a dedicated nation, [God’s] own purchased, special people, </a:t>
            </a:r>
          </a:p>
        </p:txBody>
      </p:sp>
    </p:spTree>
    <p:extLst>
      <p:ext uri="{BB962C8B-B14F-4D97-AF65-F5344CB8AC3E}">
        <p14:creationId xmlns:p14="http://schemas.microsoft.com/office/powerpoint/2010/main" val="26256175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I Peter 2:9 (AMP)</a:t>
            </a:r>
          </a:p>
        </p:txBody>
      </p:sp>
      <p:sp>
        <p:nvSpPr>
          <p:cNvPr id="3" name="Content Placeholder 2"/>
          <p:cNvSpPr>
            <a:spLocks noGrp="1"/>
          </p:cNvSpPr>
          <p:nvPr>
            <p:ph sz="quarter" idx="13"/>
          </p:nvPr>
        </p:nvSpPr>
        <p:spPr>
          <a:xfrm>
            <a:off x="0" y="914400"/>
            <a:ext cx="12192000" cy="5943600"/>
          </a:xfrm>
        </p:spPr>
        <p:txBody>
          <a:bodyPr>
            <a:noAutofit/>
          </a:bodyPr>
          <a:lstStyle/>
          <a:p>
            <a:pPr marL="45720" indent="0">
              <a:buNone/>
            </a:pPr>
            <a:r>
              <a:rPr lang="en-US" sz="6500" dirty="0"/>
              <a:t>that you may set forth the wonderful deeds and display the virtues and perfections of Him Who called you out of darkness into His marvelous light.</a:t>
            </a:r>
          </a:p>
        </p:txBody>
      </p:sp>
    </p:spTree>
    <p:extLst>
      <p:ext uri="{BB962C8B-B14F-4D97-AF65-F5344CB8AC3E}">
        <p14:creationId xmlns:p14="http://schemas.microsoft.com/office/powerpoint/2010/main" val="1408714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867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rPr>
              <a:t>Colossians 1:12-14 (ESV)</a:t>
            </a:r>
          </a:p>
        </p:txBody>
      </p:sp>
      <p:sp>
        <p:nvSpPr>
          <p:cNvPr id="3" name="Content Placeholder 2"/>
          <p:cNvSpPr>
            <a:spLocks noGrp="1"/>
          </p:cNvSpPr>
          <p:nvPr>
            <p:ph sz="quarter" idx="13"/>
          </p:nvPr>
        </p:nvSpPr>
        <p:spPr>
          <a:xfrm>
            <a:off x="0" y="914400"/>
            <a:ext cx="12192000" cy="5943600"/>
          </a:xfrm>
        </p:spPr>
        <p:txBody>
          <a:bodyPr>
            <a:noAutofit/>
          </a:bodyPr>
          <a:lstStyle/>
          <a:p>
            <a:pPr marL="45720" indent="0">
              <a:buNone/>
            </a:pPr>
            <a:r>
              <a:rPr lang="en-US" sz="5600" b="1" u="sng" dirty="0">
                <a:hlinkClick r:id="rId2"/>
              </a:rPr>
              <a:t>12</a:t>
            </a:r>
            <a:r>
              <a:rPr lang="en-US" sz="5600" dirty="0"/>
              <a:t>  giving thanks to the Father, who has qualified you to share in the inheritance of the saints in light. </a:t>
            </a:r>
            <a:r>
              <a:rPr lang="en-US" sz="5600" b="1" u="sng" dirty="0">
                <a:hlinkClick r:id="rId3" tooltip="Click to study this verse"/>
              </a:rPr>
              <a:t>13</a:t>
            </a:r>
            <a:r>
              <a:rPr lang="en-US" sz="5600" dirty="0"/>
              <a:t> He has delivered us from the domain of darkness and transferred us to the kingdom of his beloved Son,</a:t>
            </a:r>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Ephesians 2:2 (AMP)</a:t>
            </a: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5500" dirty="0"/>
              <a:t>In which at one time you walked [habitually]. You were following the course and fashion of this world [were under the sway of the tendency of this present age], following the prince of the power of the air. </a:t>
            </a:r>
          </a:p>
        </p:txBody>
      </p:sp>
    </p:spTree>
    <p:extLst>
      <p:ext uri="{BB962C8B-B14F-4D97-AF65-F5344CB8AC3E}">
        <p14:creationId xmlns:p14="http://schemas.microsoft.com/office/powerpoint/2010/main" val="37687789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Ephesians 2:2 (AMP)</a:t>
            </a: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None/>
            </a:pPr>
            <a:r>
              <a:rPr lang="en-US" sz="5500" dirty="0"/>
              <a:t>[You were obedient to and under the control of] the [demon] spirit that still constantly works in the sons of disobedience [the careless, the rebellious, and the unbelieving, who go against the purposes of God].</a:t>
            </a:r>
          </a:p>
        </p:txBody>
      </p:sp>
    </p:spTree>
    <p:extLst>
      <p:ext uri="{BB962C8B-B14F-4D97-AF65-F5344CB8AC3E}">
        <p14:creationId xmlns:p14="http://schemas.microsoft.com/office/powerpoint/2010/main" val="1682429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3C33D127-1832-E655-0B0E-7AA64F4F0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3" name="Rectangle 2"/>
          <p:cNvSpPr>
            <a:spLocks noGrp="1"/>
          </p:cNvSpPr>
          <p:nvPr>
            <p:ph type="title" idx="4294967295"/>
          </p:nvPr>
        </p:nvSpPr>
        <p:spPr bwMode="auto">
          <a:xfrm>
            <a:off x="2819400" y="0"/>
            <a:ext cx="9220200" cy="6781800"/>
          </a:xfrm>
          <a:noFill/>
        </p:spPr>
        <p:txBody>
          <a:bodyPr vert="horz" wrap="square" lIns="91440" tIns="45720" rIns="91440" bIns="45720" numCol="1" rtlCol="0" anchor="t" anchorCtr="0" compatLnSpc="1">
            <a:prstTxWarp prst="textNoShape">
              <a:avLst/>
            </a:prstTxWarp>
            <a:noAutofit/>
          </a:bodyPr>
          <a:lstStyle/>
          <a:p>
            <a:pPr marL="0" indent="0" algn="ctr">
              <a:buNone/>
            </a:pP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 …that Christ died for our sins according to the scriptures;</a:t>
            </a:r>
            <a:b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b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And that he was buried, and that he rose again the third day according to the scriptures:</a:t>
            </a:r>
            <a:endParaRPr lang="en-US" sz="6500" i="1" dirty="0">
              <a:solidFill>
                <a:srgbClr val="0070C0"/>
              </a:solidFill>
              <a:effectLst/>
              <a:latin typeface="Brush Script MT" pitchFamily="66" charset="0"/>
            </a:endParaRPr>
          </a:p>
        </p:txBody>
      </p:sp>
    </p:spTree>
    <p:extLst>
      <p:ext uri="{BB962C8B-B14F-4D97-AF65-F5344CB8AC3E}">
        <p14:creationId xmlns:p14="http://schemas.microsoft.com/office/powerpoint/2010/main" val="14012677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657511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347849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6999778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1217082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25649312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9"/>
            <a:ext cx="12192000" cy="9105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rPr>
              <a:t>Colossians 1:12-14 (ESV)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02202"/>
            <a:ext cx="12192000" cy="5955799"/>
          </a:xfrm>
        </p:spPr>
        <p:txBody>
          <a:bodyPr>
            <a:noAutofit/>
          </a:bodyPr>
          <a:lstStyle/>
          <a:p>
            <a:pPr marL="45720" indent="0">
              <a:buNone/>
            </a:pPr>
            <a:r>
              <a:rPr lang="en-US" sz="5600" b="1" u="sng" dirty="0">
                <a:hlinkClick r:id="rId2" tooltip="Click to study this verse"/>
              </a:rPr>
              <a:t>14</a:t>
            </a:r>
            <a:r>
              <a:rPr lang="en-US" sz="5600" dirty="0"/>
              <a:t> in whom we have redemption, the forgiveness of sins.</a:t>
            </a:r>
          </a:p>
        </p:txBody>
      </p:sp>
    </p:spTree>
    <p:extLst>
      <p:ext uri="{BB962C8B-B14F-4D97-AF65-F5344CB8AC3E}">
        <p14:creationId xmlns:p14="http://schemas.microsoft.com/office/powerpoint/2010/main" val="31412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None/>
            </a:pPr>
            <a:r>
              <a:rPr lang="en-US" sz="8800" u="sng" dirty="0">
                <a:solidFill>
                  <a:srgbClr val="C00000"/>
                </a:solidFill>
                <a:effectLst>
                  <a:outerShdw blurRad="38100" dist="38100" dir="2700000" algn="tl">
                    <a:srgbClr val="000000">
                      <a:alpha val="43137"/>
                    </a:srgbClr>
                  </a:outerShdw>
                </a:effectLst>
                <a:latin typeface="Calibri" panose="020F0502020204030204" pitchFamily="34" charset="0"/>
              </a:rPr>
              <a:t>Redemption:</a:t>
            </a:r>
          </a:p>
          <a:p>
            <a:pPr marL="45720" indent="0">
              <a:buNone/>
            </a:pPr>
            <a:r>
              <a:rPr lang="en-US" sz="8800" dirty="0">
                <a:solidFill>
                  <a:srgbClr val="000000"/>
                </a:solidFill>
                <a:effectLst>
                  <a:outerShdw blurRad="38100" dist="38100" dir="2700000" algn="tl">
                    <a:srgbClr val="000000">
                      <a:alpha val="43137"/>
                    </a:srgbClr>
                  </a:outerShdw>
                </a:effectLst>
                <a:latin typeface="Calibri" panose="020F0502020204030204" pitchFamily="34" charset="0"/>
              </a:rPr>
              <a:t>Bought back with the blood of Jesus</a:t>
            </a:r>
            <a:endParaRPr lang="en-US" sz="88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902660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905000"/>
            <a:ext cx="12192000" cy="4953000"/>
          </a:xfrm>
        </p:spPr>
        <p:txBody>
          <a:bodyPr>
            <a:noAutofit/>
          </a:bodyPr>
          <a:lstStyle/>
          <a:p>
            <a:pPr marL="45720" indent="0">
              <a:lnSpc>
                <a:spcPct val="80000"/>
              </a:lnSpc>
              <a:buClr>
                <a:srgbClr val="C00000"/>
              </a:buClr>
              <a:buNone/>
            </a:pPr>
            <a:r>
              <a:rPr lang="en-US" sz="5400" b="1" i="1" dirty="0">
                <a:effectLst>
                  <a:outerShdw blurRad="38100" dist="38100" dir="2700000" algn="tl">
                    <a:srgbClr val="000000">
                      <a:alpha val="43137"/>
                    </a:srgbClr>
                  </a:outerShdw>
                </a:effectLst>
              </a:rPr>
              <a:t>Three Points</a:t>
            </a:r>
          </a:p>
          <a:p>
            <a:pPr marL="960120" indent="-914400">
              <a:lnSpc>
                <a:spcPct val="80000"/>
              </a:lnSpc>
              <a:buClr>
                <a:srgbClr val="C00000"/>
              </a:buClr>
              <a:buFont typeface="+mj-lt"/>
              <a:buAutoNum type="arabicPeriod"/>
            </a:pPr>
            <a:r>
              <a:rPr lang="en-US" sz="6000" b="1" i="1" dirty="0">
                <a:effectLst>
                  <a:outerShdw blurRad="38100" dist="38100" dir="2700000" algn="tl">
                    <a:srgbClr val="000000">
                      <a:alpha val="43137"/>
                    </a:srgbClr>
                  </a:outerShdw>
                </a:effectLst>
              </a:rPr>
              <a:t>Christ Has a Kingdom</a:t>
            </a:r>
          </a:p>
          <a:p>
            <a:pPr marL="960120" indent="-914400">
              <a:lnSpc>
                <a:spcPct val="80000"/>
              </a:lnSpc>
              <a:buClr>
                <a:srgbClr val="C00000"/>
              </a:buClr>
              <a:buFont typeface="+mj-lt"/>
              <a:buAutoNum type="arabicPeriod"/>
            </a:pPr>
            <a:r>
              <a:rPr lang="en-US" sz="6000" b="1" i="1" dirty="0">
                <a:effectLst>
                  <a:outerShdw blurRad="38100" dist="38100" dir="2700000" algn="tl">
                    <a:srgbClr val="000000">
                      <a:alpha val="43137"/>
                    </a:srgbClr>
                  </a:outerShdw>
                </a:effectLst>
              </a:rPr>
              <a:t>Satan Has a Kingdom</a:t>
            </a:r>
          </a:p>
          <a:p>
            <a:pPr marL="960120" indent="-914400">
              <a:lnSpc>
                <a:spcPct val="80000"/>
              </a:lnSpc>
              <a:buClr>
                <a:srgbClr val="C00000"/>
              </a:buClr>
              <a:buFont typeface="+mj-lt"/>
              <a:buAutoNum type="arabicPeriod"/>
            </a:pPr>
            <a:r>
              <a:rPr lang="en-US" sz="6000" b="1" i="1" dirty="0">
                <a:effectLst>
                  <a:outerShdw blurRad="38100" dist="38100" dir="2700000" algn="tl">
                    <a:srgbClr val="000000">
                      <a:alpha val="43137"/>
                    </a:srgbClr>
                  </a:outerShdw>
                </a:effectLst>
              </a:rPr>
              <a:t>Christ’s Kingdom is His Church, Satan’s Kingdom is the World</a:t>
            </a:r>
          </a:p>
        </p:txBody>
      </p:sp>
      <p:sp>
        <p:nvSpPr>
          <p:cNvPr id="4" name="Title 3"/>
          <p:cNvSpPr>
            <a:spLocks noGrp="1"/>
          </p:cNvSpPr>
          <p:nvPr>
            <p:ph type="title"/>
          </p:nvPr>
        </p:nvSpPr>
        <p:spPr>
          <a:xfrm>
            <a:off x="0" y="0"/>
            <a:ext cx="12192000" cy="22860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Forgiveness of Sin Is Only in Christ’s Church </a:t>
            </a:r>
          </a:p>
        </p:txBody>
      </p:sp>
    </p:spTree>
    <p:extLst>
      <p:ext uri="{BB962C8B-B14F-4D97-AF65-F5344CB8AC3E}">
        <p14:creationId xmlns:p14="http://schemas.microsoft.com/office/powerpoint/2010/main" val="1253636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286000"/>
            <a:ext cx="12192000" cy="4534930"/>
          </a:xfrm>
        </p:spPr>
        <p:txBody>
          <a:bodyPr>
            <a:noAutofit/>
          </a:bodyPr>
          <a:lstStyle/>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 Matthew 16:18-19 (KJV)</a:t>
            </a:r>
          </a:p>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 I Thessalonians 2:12 (NLT)</a:t>
            </a:r>
          </a:p>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 Colossians 1:13 (NLT)</a:t>
            </a:r>
          </a:p>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 I Corinthians 15:24 (NLT)</a:t>
            </a:r>
          </a:p>
        </p:txBody>
      </p:sp>
      <p:sp>
        <p:nvSpPr>
          <p:cNvPr id="4" name="Title 3"/>
          <p:cNvSpPr>
            <a:spLocks noGrp="1"/>
          </p:cNvSpPr>
          <p:nvPr>
            <p:ph type="title"/>
          </p:nvPr>
        </p:nvSpPr>
        <p:spPr>
          <a:xfrm>
            <a:off x="0" y="0"/>
            <a:ext cx="12192000" cy="25146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#1:  Christ Has a Kingdom</a:t>
            </a:r>
          </a:p>
        </p:txBody>
      </p:sp>
    </p:spTree>
    <p:extLst>
      <p:ext uri="{BB962C8B-B14F-4D97-AF65-F5344CB8AC3E}">
        <p14:creationId xmlns:p14="http://schemas.microsoft.com/office/powerpoint/2010/main" val="1394343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rPr>
              <a:t>Matthew 16:18-19 (KJV)</a:t>
            </a:r>
          </a:p>
        </p:txBody>
      </p:sp>
      <p:sp>
        <p:nvSpPr>
          <p:cNvPr id="3" name="Content Placeholder 2"/>
          <p:cNvSpPr>
            <a:spLocks noGrp="1"/>
          </p:cNvSpPr>
          <p:nvPr>
            <p:ph sz="quarter" idx="13"/>
          </p:nvPr>
        </p:nvSpPr>
        <p:spPr>
          <a:xfrm>
            <a:off x="0" y="990600"/>
            <a:ext cx="12192000" cy="5863590"/>
          </a:xfrm>
        </p:spPr>
        <p:txBody>
          <a:bodyPr>
            <a:noAutofit/>
          </a:bodyPr>
          <a:lstStyle/>
          <a:p>
            <a:pPr marL="45720" indent="0">
              <a:buNone/>
            </a:pPr>
            <a:r>
              <a:rPr lang="en-US" sz="6000" b="1" u="sng" dirty="0">
                <a:hlinkClick r:id="rId2" tooltip="Click to study this verse"/>
              </a:rPr>
              <a:t>18</a:t>
            </a:r>
            <a:r>
              <a:rPr lang="en-US" sz="6000" dirty="0"/>
              <a:t> And I say also unto thee, That thou art Peter, and upon this rock I will build my church; and the gates of hell shall not prevail against it. </a:t>
            </a:r>
          </a:p>
        </p:txBody>
      </p:sp>
    </p:spTree>
    <p:extLst>
      <p:ext uri="{BB962C8B-B14F-4D97-AF65-F5344CB8AC3E}">
        <p14:creationId xmlns:p14="http://schemas.microsoft.com/office/powerpoint/2010/main" val="4290394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rPr>
              <a:t>Matthew 16:18-19 (KJV)</a:t>
            </a:r>
            <a:endParaRPr lang="en-US" sz="80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None/>
            </a:pPr>
            <a:r>
              <a:rPr lang="en-US" sz="6000" b="1" u="sng" dirty="0">
                <a:hlinkClick r:id="rId2" tooltip="Click to study this verse"/>
              </a:rPr>
              <a:t>19</a:t>
            </a:r>
            <a:r>
              <a:rPr lang="en-US" sz="6000" dirty="0"/>
              <a:t> And I will give unto thee the keys of the </a:t>
            </a:r>
            <a:r>
              <a:rPr lang="en-US" sz="5700" dirty="0">
                <a:solidFill>
                  <a:prstClr val="black">
                    <a:lumMod val="75000"/>
                    <a:lumOff val="25000"/>
                  </a:prstClr>
                </a:solidFill>
              </a:rPr>
              <a:t>kingdom of heaven: and whatsoever thou shalt bind on earth shall be bound in heaven: and whatsoever thou shalt loose on earth shall be loosed in heaven.</a:t>
            </a:r>
            <a:endParaRPr lang="en-US" sz="5700" dirty="0"/>
          </a:p>
        </p:txBody>
      </p:sp>
    </p:spTree>
    <p:extLst>
      <p:ext uri="{BB962C8B-B14F-4D97-AF65-F5344CB8AC3E}">
        <p14:creationId xmlns:p14="http://schemas.microsoft.com/office/powerpoint/2010/main" val="4169762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867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I Thessalonians 2:12 (NLT)</a:t>
            </a:r>
          </a:p>
        </p:txBody>
      </p:sp>
      <p:sp>
        <p:nvSpPr>
          <p:cNvPr id="3" name="Content Placeholder 2"/>
          <p:cNvSpPr>
            <a:spLocks noGrp="1"/>
          </p:cNvSpPr>
          <p:nvPr>
            <p:ph sz="quarter" idx="13"/>
          </p:nvPr>
        </p:nvSpPr>
        <p:spPr>
          <a:xfrm>
            <a:off x="0" y="990600"/>
            <a:ext cx="12268200" cy="5867400"/>
          </a:xfrm>
        </p:spPr>
        <p:txBody>
          <a:bodyPr>
            <a:noAutofit/>
          </a:bodyPr>
          <a:lstStyle/>
          <a:p>
            <a:pPr marL="45720" indent="0">
              <a:buNone/>
            </a:pPr>
            <a:r>
              <a:rPr lang="en-US" sz="6300" dirty="0">
                <a:solidFill>
                  <a:prstClr val="black">
                    <a:lumMod val="75000"/>
                    <a:lumOff val="25000"/>
                  </a:prstClr>
                </a:solidFill>
              </a:rPr>
              <a:t>We pleaded with you, encouraged you, and urged you to live your lives in a way that God would consider worthy. For he called you to share in his Kingdom and glory.</a:t>
            </a:r>
            <a:br>
              <a:rPr lang="en-US" sz="5400" dirty="0">
                <a:solidFill>
                  <a:prstClr val="black">
                    <a:lumMod val="75000"/>
                    <a:lumOff val="25000"/>
                  </a:prstClr>
                </a:solidFill>
              </a:rPr>
            </a:br>
            <a:br>
              <a:rPr lang="en-US" sz="5400" dirty="0"/>
            </a:br>
            <a:endParaRPr lang="en-US" sz="5400" dirty="0"/>
          </a:p>
        </p:txBody>
      </p:sp>
    </p:spTree>
    <p:extLst>
      <p:ext uri="{BB962C8B-B14F-4D97-AF65-F5344CB8AC3E}">
        <p14:creationId xmlns:p14="http://schemas.microsoft.com/office/powerpoint/2010/main" val="15668899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32158</TotalTime>
  <Words>931</Words>
  <Application>Microsoft Office PowerPoint</Application>
  <PresentationFormat>Widescreen</PresentationFormat>
  <Paragraphs>72</Paragraphs>
  <Slides>27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Bahnschrift</vt:lpstr>
      <vt:lpstr>Brush Script MT</vt:lpstr>
      <vt:lpstr>Calibri</vt:lpstr>
      <vt:lpstr>Franklin Gothic Medium</vt:lpstr>
      <vt:lpstr>Georgia</vt:lpstr>
      <vt:lpstr>Helvetica Neue</vt:lpstr>
      <vt:lpstr>Trebuchet MS</vt:lpstr>
      <vt:lpstr>Wingdings</vt:lpstr>
      <vt:lpstr>Slipstream</vt:lpstr>
      <vt:lpstr>Forgiveness of Sin is Only in Christ’s Church According to What is Written in the Bible</vt:lpstr>
      <vt:lpstr>Colossians 1:12-14 (ESV)</vt:lpstr>
      <vt:lpstr>Colossians 1:12-14 (ESV)</vt:lpstr>
      <vt:lpstr>PowerPoint Presentation</vt:lpstr>
      <vt:lpstr>Forgiveness of Sin Is Only in Christ’s Church </vt:lpstr>
      <vt:lpstr>Point #1:  Christ Has a Kingdom</vt:lpstr>
      <vt:lpstr>Matthew 16:18-19 (KJV)</vt:lpstr>
      <vt:lpstr>Matthew 16:18-19 (KJV)</vt:lpstr>
      <vt:lpstr>I Thessalonians 2:12 (NLT)</vt:lpstr>
      <vt:lpstr>Colossians 1:13 (NLT)</vt:lpstr>
      <vt:lpstr>I Corinthians 15:24 (NLT)</vt:lpstr>
      <vt:lpstr>Point #2:  Satan Has a Kingdom </vt:lpstr>
      <vt:lpstr>Matthew 12:25-26 (NLT)</vt:lpstr>
      <vt:lpstr>Matthew 12:25-26 (NLT)</vt:lpstr>
      <vt:lpstr>II Corinthians 4:4 (KJV)</vt:lpstr>
      <vt:lpstr>John 12:31 (AMP)</vt:lpstr>
      <vt:lpstr>Point #3: Christ’s Kingdom is His Church, Satan’s Kingdom is the World</vt:lpstr>
      <vt:lpstr>I Peter 2:9 (AMP)</vt:lpstr>
      <vt:lpstr>I Peter 2:9 (AMP)</vt:lpstr>
      <vt:lpstr>Ephesians 2:2 (AMP)</vt:lpstr>
      <vt:lpstr>Ephesians 2:2 (AMP)</vt:lpstr>
      <vt:lpstr> …that Christ died for our sins according to the scriptures; And that he was buried, and that he rose again the third day according to the scriptures:</vt:lpstr>
      <vt:lpstr>Hear: Romans 10:17</vt:lpstr>
      <vt:lpstr>Believe: Hebrews 11:6</vt:lpstr>
      <vt:lpstr>Repent: Luke 13:3</vt:lpstr>
      <vt:lpstr>Confess: Matthew 10:32-33</vt:lpstr>
      <vt:lpstr>Baptize: Acts 22:16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Adorning of A   Christian Woman</dc:title>
  <dc:creator>Fain</dc:creator>
  <cp:lastModifiedBy>Church of Christ Eloy</cp:lastModifiedBy>
  <cp:revision>1321</cp:revision>
  <dcterms:created xsi:type="dcterms:W3CDTF">2013-05-08T03:30:16Z</dcterms:created>
  <dcterms:modified xsi:type="dcterms:W3CDTF">2026-02-07T20:39:40Z</dcterms:modified>
</cp:coreProperties>
</file>